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4"/>
  </p:notesMasterIdLst>
  <p:handoutMasterIdLst>
    <p:handoutMasterId r:id="rId35"/>
  </p:handoutMasterIdLst>
  <p:sldIdLst>
    <p:sldId id="668" r:id="rId6"/>
    <p:sldId id="1078" r:id="rId7"/>
    <p:sldId id="1080" r:id="rId8"/>
    <p:sldId id="1081" r:id="rId9"/>
    <p:sldId id="1054" r:id="rId10"/>
    <p:sldId id="1056" r:id="rId11"/>
    <p:sldId id="1057" r:id="rId12"/>
    <p:sldId id="1058" r:id="rId13"/>
    <p:sldId id="1059" r:id="rId14"/>
    <p:sldId id="1060" r:id="rId15"/>
    <p:sldId id="1061" r:id="rId16"/>
    <p:sldId id="1062" r:id="rId17"/>
    <p:sldId id="1063" r:id="rId18"/>
    <p:sldId id="1064" r:id="rId19"/>
    <p:sldId id="1065" r:id="rId20"/>
    <p:sldId id="1066" r:id="rId21"/>
    <p:sldId id="1067" r:id="rId22"/>
    <p:sldId id="1068" r:id="rId23"/>
    <p:sldId id="1069" r:id="rId24"/>
    <p:sldId id="1070" r:id="rId25"/>
    <p:sldId id="1071" r:id="rId26"/>
    <p:sldId id="1072" r:id="rId27"/>
    <p:sldId id="1073" r:id="rId28"/>
    <p:sldId id="1074" r:id="rId29"/>
    <p:sldId id="1075" r:id="rId30"/>
    <p:sldId id="1076" r:id="rId31"/>
    <p:sldId id="1077" r:id="rId32"/>
    <p:sldId id="672" r:id="rId3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078"/>
            <p14:sldId id="1080"/>
            <p14:sldId id="1081"/>
            <p14:sldId id="1054"/>
            <p14:sldId id="1056"/>
            <p14:sldId id="1057"/>
            <p14:sldId id="1058"/>
            <p14:sldId id="1059"/>
            <p14:sldId id="1060"/>
            <p14:sldId id="1061"/>
            <p14:sldId id="1062"/>
            <p14:sldId id="1063"/>
            <p14:sldId id="1064"/>
            <p14:sldId id="1065"/>
            <p14:sldId id="1066"/>
            <p14:sldId id="1067"/>
            <p14:sldId id="1068"/>
            <p14:sldId id="1069"/>
            <p14:sldId id="1070"/>
            <p14:sldId id="1071"/>
            <p14:sldId id="1072"/>
            <p14:sldId id="1073"/>
            <p14:sldId id="1074"/>
            <p14:sldId id="1075"/>
            <p14:sldId id="1076"/>
            <p14:sldId id="1077"/>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75594" autoAdjust="0"/>
  </p:normalViewPr>
  <p:slideViewPr>
    <p:cSldViewPr snapToGrid="0">
      <p:cViewPr varScale="1">
        <p:scale>
          <a:sx n="35" d="100"/>
          <a:sy n="35" d="100"/>
        </p:scale>
        <p:origin x="1388" y="7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2015-09-17</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2015-09-17</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module you</a:t>
            </a:r>
            <a:r>
              <a:rPr lang="en-US" dirty="0" smtClean="0"/>
              <a:t> will give your nodes a role to better describe them so you can configure them in a similar manner.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a:t>
            </a:r>
            <a:r>
              <a:rPr lang="en-US" dirty="0" smtClean="0"/>
              <a:t>knife role from file proxy.rb'</a:t>
            </a:r>
            <a:r>
              <a:rPr lang="en-US" dirty="0" smtClean="0"/>
              <a: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a:t>
            </a:r>
            <a:r>
              <a:rPr lang="en-US" dirty="0" smtClean="0"/>
              <a:t>knife role from file proxy.rb</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role uploaded, it is time to validate that the Chef Server received it correctly. We can do that by again asking the Chef Server for a list of all the roles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69629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ask for more details about a specific role using the above command. In this example we are requesting specific details about the role named proxy.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558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a:t>
            </a:r>
            <a:r>
              <a:rPr lang="en-US" dirty="0" smtClean="0">
                <a:latin typeface="Inconsolata" panose="020B0609030003000000" pitchFamily="49" charset="0"/>
              </a:rPr>
              <a:t>knife node --help' to see its options.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28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step is to redefine the run list for node2. We want the run list to contain only the proxy role. </a:t>
            </a:r>
          </a:p>
          <a:p>
            <a:endParaRPr lang="en-US" dirty="0" smtClean="0"/>
          </a:p>
          <a:p>
            <a:r>
              <a:rPr lang="en-US" dirty="0" smtClean="0"/>
              <a:t>Previously, we used the command 'knife node run_list add' to append a new item to the existing run list. There is also a command that allows us to remove an item from the run list. There is a command that allows us to set the run list to a value provided. This will replace the existing run list with a new one that we provide.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7163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you update the run list, you can verify that the node has the correctly-defined run list</a:t>
            </a:r>
            <a:r>
              <a:rPr lang="en-US" baseline="0" dirty="0" smtClean="0"/>
              <a:t> by running '</a:t>
            </a:r>
            <a:r>
              <a:rPr lang="en-US" dirty="0" smtClean="0"/>
              <a:t>knife node show node2'.</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383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'knife ssh' to run 'sudo chef-client' on all the nodes again to ensure that nothing has changed. </a:t>
            </a:r>
          </a:p>
          <a:p>
            <a:endParaRPr lang="en-US" dirty="0" smtClean="0"/>
          </a:p>
          <a:p>
            <a:r>
              <a:rPr lang="en-US" dirty="0" smtClean="0"/>
              <a:t>In this instance we only interested in having node2 run the command so we can get a little more creative with the search criteria and find nodes named node2. In this case there is only one result.</a:t>
            </a:r>
          </a:p>
          <a:p>
            <a:endParaRPr lang="en-US" dirty="0" smtClean="0"/>
          </a:p>
          <a:p>
            <a:r>
              <a:rPr lang="en-US" dirty="0" smtClean="0"/>
              <a:t>Within the results, nothing should change. Switching over to the role did not change the fundamental recipes that were applied to the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187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if you want to setup a new node in the future to act as a proxy server, you</a:t>
            </a:r>
            <a:r>
              <a:rPr lang="en-US" baseline="0" dirty="0" smtClean="0"/>
              <a:t> </a:t>
            </a:r>
            <a:r>
              <a:rPr lang="en-US" dirty="0" smtClean="0"/>
              <a:t>can now simply set the new node's run list to be the proxy role and it will have identical functionality with all the other nodes that define this role.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0524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define a new role named 'web' that has the run list: including the apache cookbook's default recipe. </a:t>
            </a:r>
          </a:p>
          <a:p>
            <a:endParaRPr lang="en-US" dirty="0" smtClean="0"/>
          </a:p>
          <a:p>
            <a:r>
              <a:rPr lang="en-US" dirty="0" smtClean="0"/>
              <a:t>When you're done defining the role, upload it to the Chef Server, and then set the run list on node1 and node3 to the role that you have defined. </a:t>
            </a:r>
          </a:p>
          <a:p>
            <a:endParaRPr lang="en-US" dirty="0" smtClean="0"/>
          </a:p>
          <a:p>
            <a:r>
              <a:rPr lang="en-US" dirty="0" smtClean="0"/>
              <a:t>And for good measure, though nothing should have changed, run 'sudo chef-client' on both node1 and node3 to ensure that no functionality has been lost.</a:t>
            </a:r>
          </a:p>
          <a:p>
            <a:endParaRPr lang="en-US" dirty="0" smtClean="0"/>
          </a:p>
          <a:p>
            <a:r>
              <a:rPr lang="en-US" dirty="0" smtClean="0"/>
              <a:t>Take some time to complete this lab exercise.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2116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a:t>
            </a:r>
            <a:r>
              <a:rPr lang="en-US" dirty="0" smtClean="0"/>
              <a:t>web.rb</a:t>
            </a:r>
            <a:r>
              <a:rPr lang="en-US" dirty="0" smtClean="0"/>
              <a:t> in the roles directory. </a:t>
            </a:r>
          </a:p>
          <a:p>
            <a:endParaRPr lang="en-US" dirty="0" smtClean="0"/>
          </a:p>
          <a:p>
            <a:r>
              <a:rPr lang="en-US" dirty="0" smtClean="0"/>
              <a:t>The name of the role is web. The description should be Web Server. The run list you define should contain the apache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3257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need to share the role with the Chef Server so upload that file. </a:t>
            </a:r>
          </a:p>
          <a:p>
            <a:endParaRPr lang="en-US" dirty="0" smtClean="0"/>
          </a:p>
          <a:p>
            <a:r>
              <a:rPr lang="en-US" dirty="0" smtClean="0"/>
              <a:t>Use the command 'knife role from file web.rb'. 'knife' knows where to look for that role to upload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75125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role can be found on the Chef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11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specific information about the role. Specifically, does it have the run list that we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0985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node1's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5967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then set node3's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028351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that have the name node1 or the name node3.</a:t>
            </a:r>
          </a:p>
          <a:p>
            <a:endParaRPr lang="en-US" dirty="0" smtClean="0"/>
          </a:p>
          <a:p>
            <a:r>
              <a:rPr lang="en-US" dirty="0" smtClean="0"/>
              <a:t>Note: 'knife ssh "name:node1 OR name:node3" -x USER -P PWD "sudo chef-client"' will run</a:t>
            </a:r>
            <a:r>
              <a:rPr lang="en-US" baseline="0" dirty="0" smtClean="0"/>
              <a:t> chef-client on both nodes if it finds both.</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now have made it far easier to talk about our nodes. We can more casually describe a node as a 'web server' node or a 'proxy server' node. </a:t>
            </a:r>
          </a:p>
          <a:p>
            <a:endParaRPr lang="en-US" dirty="0" smtClean="0"/>
          </a:p>
          <a:p>
            <a:r>
              <a:rPr lang="en-US" dirty="0" smtClean="0"/>
              <a:t>In the future if we needed to ensure that these types of nodes needed to run additional recipes, we could return to the role file, update its run list, and then upload it to the Chef Server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06341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 until this point it has been a mouthful to describe the nodes within our organization. We have two nodes, node1 and node3, that have the apache cookbook's default recipe in their run list. We have one node, node2, that has the myhaproxy cookbook's default recipe in its run list.</a:t>
            </a:r>
          </a:p>
          <a:p>
            <a:endParaRPr lang="en-US" dirty="0" smtClean="0"/>
          </a:p>
          <a:p>
            <a:r>
              <a:rPr lang="en-US" dirty="0" smtClean="0"/>
              <a:t>The Chef Server allows us to create and manage roles. A role describes a run list of recipes that are executed on the node. A role may also define new defaults or overrides for existing cookbook attribute values. Similar to what we accomplished with the wrapper cookbook.</a:t>
            </a:r>
          </a:p>
          <a:p>
            <a:endParaRPr lang="en-US" dirty="0" smtClean="0"/>
          </a:p>
          <a:p>
            <a:r>
              <a:rPr lang="en-US" dirty="0" smtClean="0"/>
              <a:t>A node may have zero or roles assigned to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9769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you assign a role to a node you do so in its run list. This allows us to configure many nodes in a similar fashion because we no longer need to re-create a long run list for each node--we simply give it a role or all the roles it needs to accomplish its desired function.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60816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create a proxy role and assign it to the run list of node2. You will also will create a web role and assign it to the run list of node1 and node3. </a:t>
            </a:r>
          </a:p>
          <a:p>
            <a:endParaRPr lang="en-US" dirty="0" smtClean="0"/>
          </a:p>
          <a:p>
            <a:r>
              <a:rPr lang="en-US" dirty="0" smtClean="0"/>
              <a:t>This is particularly powerful because we will no longer have to manage each of these identical nodes individually, instead we can make changes to the role that they share and all of the nodes that have this role will update accordingly.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4630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Return to the base of your Chef repository</a:t>
            </a:r>
            <a:r>
              <a:rPr lang="en-US" baseline="0" dirty="0" smtClean="0"/>
              <a:t> and then ru</a:t>
            </a:r>
            <a:r>
              <a:rPr lang="en-US" dirty="0" smtClean="0"/>
              <a:t>n 'knife role --help' to see the available commands. Similar to other commands, you can see that 'knife role' supports the ability to list currently-defined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7353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run 'knife role list' you can see from its lack of response that you have no roles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520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 a </a:t>
            </a:r>
            <a:r>
              <a:rPr lang="en-US" b="1" dirty="0" smtClean="0"/>
              <a:t>roles</a:t>
            </a:r>
            <a:r>
              <a:rPr lang="en-US" dirty="0" smtClean="0"/>
              <a:t> directory if necessary. If you are using the Chef Starter Kit this directory may already exist.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08805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proxy.rb.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run list defines the list of recipes that give the role its purpose. Currently the proxy role defines a single recipe - the myhaproxy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785269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982797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0805353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Roles</a:t>
            </a:r>
            <a:endParaRPr lang="en-US" dirty="0"/>
          </a:p>
        </p:txBody>
      </p:sp>
      <p:sp>
        <p:nvSpPr>
          <p:cNvPr id="3" name="Subtitle 2"/>
          <p:cNvSpPr>
            <a:spLocks noGrp="1"/>
          </p:cNvSpPr>
          <p:nvPr>
            <p:ph type="subTitle" idx="1"/>
          </p:nvPr>
        </p:nvSpPr>
        <p:spPr bwMode="auto"/>
        <p:txBody>
          <a:bodyPr/>
          <a:lstStyle/>
          <a:p>
            <a:r>
              <a:rPr lang="en-US" dirty="0" smtClean="0"/>
              <a:t>Giving your Nodes a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t>Updated Role proxy!</a:t>
            </a:r>
          </a:p>
        </p:txBody>
      </p:sp>
      <p:sp>
        <p:nvSpPr>
          <p:cNvPr id="3" name="Title 2"/>
          <p:cNvSpPr>
            <a:spLocks noGrp="1"/>
          </p:cNvSpPr>
          <p:nvPr>
            <p:ph type="title"/>
          </p:nvPr>
        </p:nvSpPr>
        <p:spPr/>
        <p:txBody>
          <a:bodyPr/>
          <a:lstStyle/>
          <a:p>
            <a:r>
              <a:rPr lang="en-US" dirty="0"/>
              <a:t>GE: </a:t>
            </a:r>
            <a:r>
              <a:rPr lang="en-US" dirty="0" smtClean="0"/>
              <a:t>Upload </a:t>
            </a:r>
            <a:r>
              <a:rPr lang="en-US" dirty="0"/>
              <a:t>it to the Chef Server</a:t>
            </a:r>
            <a:endParaRPr lang="en-US" dirty="0"/>
          </a:p>
        </p:txBody>
      </p:sp>
      <p:sp>
        <p:nvSpPr>
          <p:cNvPr id="4" name="Text Placeholder 3"/>
          <p:cNvSpPr>
            <a:spLocks noGrp="1"/>
          </p:cNvSpPr>
          <p:nvPr>
            <p:ph type="body" sz="quarter" idx="11"/>
          </p:nvPr>
        </p:nvSpPr>
        <p:spPr/>
        <p:txBody>
          <a:bodyPr/>
          <a:lstStyle/>
          <a:p>
            <a:r>
              <a:rPr lang="en-US" dirty="0" smtClean="0"/>
              <a:t>$ knife role from file proxy.rb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86433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936522"/>
          </a:xfrm>
        </p:spPr>
        <p:txBody>
          <a:bodyPr/>
          <a:lstStyle/>
          <a:p>
            <a:r>
              <a:rPr lang="en-US" dirty="0"/>
              <a:t>proxy</a:t>
            </a:r>
          </a:p>
        </p:txBody>
      </p:sp>
      <p:sp>
        <p:nvSpPr>
          <p:cNvPr id="3" name="Title 2"/>
          <p:cNvSpPr>
            <a:spLocks noGrp="1"/>
          </p:cNvSpPr>
          <p:nvPr>
            <p:ph type="title"/>
          </p:nvPr>
        </p:nvSpPr>
        <p:spPr/>
        <p:txBody>
          <a:bodyPr/>
          <a:lstStyle/>
          <a:p>
            <a:r>
              <a:rPr lang="en-US" dirty="0"/>
              <a:t>GE: </a:t>
            </a:r>
            <a:r>
              <a:rPr lang="en-US" dirty="0" smtClean="0"/>
              <a:t>Validate Chef Server Received It</a:t>
            </a:r>
            <a:endParaRPr lang="en-US" dirty="0"/>
          </a:p>
        </p:txBody>
      </p:sp>
      <p:sp>
        <p:nvSpPr>
          <p:cNvPr id="4" name="Text Placeholder 3"/>
          <p:cNvSpPr>
            <a:spLocks noGrp="1"/>
          </p:cNvSpPr>
          <p:nvPr>
            <p:ph type="body" sz="quarter" idx="11"/>
          </p:nvPr>
        </p:nvSpPr>
        <p:spPr/>
        <p:txBody>
          <a:bodyPr/>
          <a:lstStyle/>
          <a:p>
            <a:r>
              <a:rPr lang="en-US" dirty="0" smtClean="0"/>
              <a:t>$ knife role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401377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807852"/>
          </a:xfrm>
        </p:spPr>
        <p:txBody>
          <a:bodyPr/>
          <a:lstStyle/>
          <a:p>
            <a:r>
              <a:rPr lang="en-US" dirty="0"/>
              <a:t>chef_type:           role</a:t>
            </a:r>
          </a:p>
          <a:p>
            <a:r>
              <a:rPr lang="en-US" dirty="0"/>
              <a:t>default_attributes:</a:t>
            </a:r>
          </a:p>
          <a:p>
            <a:r>
              <a:rPr lang="en-US" dirty="0"/>
              <a:t>description:         Proxy Server</a:t>
            </a:r>
          </a:p>
          <a:p>
            <a:r>
              <a:rPr lang="en-US" dirty="0"/>
              <a:t>env_run_lists:</a:t>
            </a:r>
          </a:p>
          <a:p>
            <a:r>
              <a:rPr lang="en-US" dirty="0"/>
              <a:t>json_class:          Chef::Role</a:t>
            </a:r>
          </a:p>
          <a:p>
            <a:r>
              <a:rPr lang="en-US" dirty="0"/>
              <a:t>name:                proxy</a:t>
            </a:r>
          </a:p>
          <a:p>
            <a:r>
              <a:rPr lang="en-US" dirty="0"/>
              <a:t>override_attributes:</a:t>
            </a:r>
          </a:p>
          <a:p>
            <a:r>
              <a:rPr lang="en-US" dirty="0"/>
              <a:t>run_list:            recipe[myhaproxy]</a:t>
            </a:r>
            <a:endParaRPr lang="en-US" dirty="0"/>
          </a:p>
        </p:txBody>
      </p:sp>
      <p:sp>
        <p:nvSpPr>
          <p:cNvPr id="3" name="Title 2"/>
          <p:cNvSpPr>
            <a:spLocks noGrp="1"/>
          </p:cNvSpPr>
          <p:nvPr>
            <p:ph type="title"/>
          </p:nvPr>
        </p:nvSpPr>
        <p:spPr/>
        <p:txBody>
          <a:bodyPr/>
          <a:lstStyle/>
          <a:p>
            <a:r>
              <a:rPr lang="en-US" dirty="0" smtClean="0"/>
              <a:t>GE: View Details of the Role</a:t>
            </a:r>
            <a:endParaRPr lang="en-US" dirty="0"/>
          </a:p>
        </p:txBody>
      </p:sp>
      <p:sp>
        <p:nvSpPr>
          <p:cNvPr id="4" name="Text Placeholder 3"/>
          <p:cNvSpPr>
            <a:spLocks noGrp="1"/>
          </p:cNvSpPr>
          <p:nvPr>
            <p:ph type="body" sz="quarter" idx="11"/>
          </p:nvPr>
        </p:nvSpPr>
        <p:spPr/>
        <p:txBody>
          <a:bodyPr/>
          <a:lstStyle/>
          <a:p>
            <a:r>
              <a:rPr lang="en-US" dirty="0" smtClean="0"/>
              <a:t>$ knife role show proxy</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063726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fontScale="90000"/>
          </a:bodyPr>
          <a:lstStyle/>
          <a:p>
            <a:r>
              <a:rPr lang="en-US" dirty="0" smtClean="0"/>
              <a:t>GE</a:t>
            </a:r>
            <a:r>
              <a:rPr lang="en-US" dirty="0"/>
              <a:t>: Run </a:t>
            </a:r>
            <a:r>
              <a:rPr lang="en-US" dirty="0">
                <a:latin typeface="Inconsolata" panose="020B0609030003000000" pitchFamily="49" charset="0"/>
              </a:rPr>
              <a:t>knife node --help</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a:t>$ knife </a:t>
            </a:r>
            <a:r>
              <a:rPr lang="en-US" dirty="0" smtClean="0"/>
              <a:t>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977589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574475"/>
          </a:xfrm>
        </p:spPr>
        <p:txBody>
          <a:bodyPr/>
          <a:lstStyle/>
          <a:p>
            <a:r>
              <a:rPr lang="en-US" dirty="0"/>
              <a:t>node2:</a:t>
            </a:r>
          </a:p>
          <a:p>
            <a:r>
              <a:rPr lang="en-US" dirty="0"/>
              <a:t>  run_list: role[proxy]</a:t>
            </a:r>
          </a:p>
        </p:txBody>
      </p:sp>
      <p:sp>
        <p:nvSpPr>
          <p:cNvPr id="3" name="Title 2"/>
          <p:cNvSpPr>
            <a:spLocks noGrp="1"/>
          </p:cNvSpPr>
          <p:nvPr>
            <p:ph type="title"/>
          </p:nvPr>
        </p:nvSpPr>
        <p:spPr/>
        <p:txBody>
          <a:bodyPr>
            <a:normAutofit/>
          </a:bodyPr>
          <a:lstStyle/>
          <a:p>
            <a:r>
              <a:rPr lang="en-US" dirty="0"/>
              <a:t>GE: </a:t>
            </a:r>
            <a:r>
              <a:rPr lang="en-US" dirty="0" smtClean="0"/>
              <a:t>Set the Proxy Role to node2</a:t>
            </a:r>
            <a:endParaRPr lang="en-US" dirty="0"/>
          </a:p>
        </p:txBody>
      </p:sp>
      <p:sp>
        <p:nvSpPr>
          <p:cNvPr id="4" name="Text Placeholder 3"/>
          <p:cNvSpPr>
            <a:spLocks noGrp="1"/>
          </p:cNvSpPr>
          <p:nvPr>
            <p:ph type="body" sz="quarter" idx="11"/>
          </p:nvPr>
        </p:nvSpPr>
        <p:spPr/>
        <p:txBody>
          <a:bodyPr/>
          <a:lstStyle/>
          <a:p>
            <a:r>
              <a:rPr lang="en-US" dirty="0"/>
              <a:t>$ knife node run_list set node2 "role[proxy]"</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623989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Node Name:   node2</a:t>
            </a:r>
          </a:p>
          <a:p>
            <a:r>
              <a:rPr lang="en-US" dirty="0"/>
              <a:t>Environment: _default</a:t>
            </a:r>
          </a:p>
          <a:p>
            <a:r>
              <a:rPr lang="en-US" dirty="0"/>
              <a:t>FQDN:        ip-172-31-0-128.ec2.internal</a:t>
            </a:r>
          </a:p>
          <a:p>
            <a:r>
              <a:rPr lang="en-US" dirty="0"/>
              <a:t>IP:          54.210.192.12</a:t>
            </a:r>
          </a:p>
          <a:p>
            <a:r>
              <a:rPr lang="en-US" dirty="0"/>
              <a:t>Run List:    role[proxy]</a:t>
            </a:r>
          </a:p>
          <a:p>
            <a:r>
              <a:rPr lang="en-US" dirty="0"/>
              <a:t>Roles:</a:t>
            </a:r>
          </a:p>
          <a:p>
            <a:r>
              <a:rPr lang="en-US" dirty="0"/>
              <a:t>Recipes:     myhaproxy, myhaproxy::default, haproxy::default, haproxy::install_package</a:t>
            </a:r>
          </a:p>
          <a:p>
            <a:r>
              <a:rPr lang="en-US" dirty="0"/>
              <a:t>Platform:    centos 6.6</a:t>
            </a:r>
          </a:p>
          <a:p>
            <a:r>
              <a:rPr lang="en-US" dirty="0"/>
              <a:t>Tags:</a:t>
            </a:r>
            <a:endParaRPr lang="en-US" dirty="0"/>
          </a:p>
        </p:txBody>
      </p:sp>
      <p:sp>
        <p:nvSpPr>
          <p:cNvPr id="3" name="Title 2"/>
          <p:cNvSpPr>
            <a:spLocks noGrp="1"/>
          </p:cNvSpPr>
          <p:nvPr>
            <p:ph type="title"/>
          </p:nvPr>
        </p:nvSpPr>
        <p:spPr/>
        <p:txBody>
          <a:bodyPr>
            <a:normAutofit/>
          </a:bodyPr>
          <a:lstStyle/>
          <a:p>
            <a:r>
              <a:rPr lang="en-US" dirty="0" smtClean="0"/>
              <a:t>GE: Verify the Run List</a:t>
            </a: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254506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ec2-54-210-192-12.compute-1.amazonaws.com Starting Chef Client, version 12.3.0</a:t>
            </a:r>
          </a:p>
          <a:p>
            <a:r>
              <a:rPr lang="en-US" dirty="0"/>
              <a:t>ec2-54-210-192-12.compute-1.amazonaws.com resolving cookbooks for run list: ["myhaproxy"]</a:t>
            </a:r>
          </a:p>
          <a:p>
            <a:r>
              <a:rPr lang="en-US" dirty="0"/>
              <a:t>ec2-54-210-192-12.compute-1.amazonaws.com Synchronizing Cookbooks:</a:t>
            </a:r>
          </a:p>
          <a:p>
            <a:r>
              <a:rPr lang="en-US" dirty="0"/>
              <a:t>ec2-54-210-192-12.compute-1.amazonaws.com   - build-essential</a:t>
            </a:r>
          </a:p>
          <a:p>
            <a:r>
              <a:rPr lang="en-US" dirty="0"/>
              <a:t>ec2-54-210-192-12.compute-1.amazonaws.com   - cpu</a:t>
            </a:r>
          </a:p>
          <a:p>
            <a:r>
              <a:rPr lang="en-US" dirty="0"/>
              <a:t>ec2-54-210-192-12.compute-1.amazonaws.com   - haproxy</a:t>
            </a:r>
          </a:p>
          <a:p>
            <a:r>
              <a:rPr lang="en-US" dirty="0"/>
              <a:t>ec2-54-210-192-12.compute-1.amazonaws.com   - myhaproxy</a:t>
            </a:r>
          </a:p>
          <a:p>
            <a:r>
              <a:rPr lang="en-US" dirty="0"/>
              <a:t>ec2-54-210-192-12.compute-1.amazonaws.com Compiling Cookbooks...</a:t>
            </a:r>
          </a:p>
          <a:p>
            <a:r>
              <a:rPr lang="en-US" dirty="0"/>
              <a:t>ec2-54-210-192-12.compute-1.amazonaws.com Converging 9 resources</a:t>
            </a:r>
          </a:p>
          <a:p>
            <a:r>
              <a:rPr lang="en-US" dirty="0"/>
              <a:t>ec2-54-210-192-12.compute-1.amazonaws.com Recipe: haproxy::install_package</a:t>
            </a:r>
          </a:p>
          <a:p>
            <a:r>
              <a:rPr lang="en-US" dirty="0"/>
              <a:t>ec2-54-210-192-12.compute-1.amazonaws.com   * yum_package[haproxy] action install (up to date</a:t>
            </a:r>
            <a:r>
              <a:rPr lang="en-US" dirty="0" smtClean="0"/>
              <a:t>) ...</a:t>
            </a:r>
            <a:endParaRPr lang="en-US" dirty="0"/>
          </a:p>
        </p:txBody>
      </p:sp>
      <p:sp>
        <p:nvSpPr>
          <p:cNvPr id="3" name="Title 2"/>
          <p:cNvSpPr>
            <a:spLocks noGrp="1"/>
          </p:cNvSpPr>
          <p:nvPr>
            <p:ph type="title"/>
          </p:nvPr>
        </p:nvSpPr>
        <p:spPr/>
        <p:txBody>
          <a:bodyPr/>
          <a:lstStyle/>
          <a:p>
            <a:r>
              <a:rPr lang="en-US" dirty="0" smtClean="0"/>
              <a:t>GE: Converge the Node</a:t>
            </a:r>
            <a:endParaRPr lang="en-US" dirty="0"/>
          </a:p>
        </p:txBody>
      </p:sp>
      <p:sp>
        <p:nvSpPr>
          <p:cNvPr id="4" name="Text Placeholder 3"/>
          <p:cNvSpPr>
            <a:spLocks noGrp="1"/>
          </p:cNvSpPr>
          <p:nvPr>
            <p:ph type="body" sz="quarter" idx="11"/>
          </p:nvPr>
        </p:nvSpPr>
        <p:spPr/>
        <p:txBody>
          <a:bodyPr/>
          <a:lstStyle/>
          <a:p>
            <a:r>
              <a:rPr lang="en-US" dirty="0" smtClean="0"/>
              <a:t>$ knife ssh "name:node2" -x USER -P PWD "sudo chef-client"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7003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536705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Define </a:t>
            </a:r>
            <a:r>
              <a:rPr lang="en-US" dirty="0" smtClean="0"/>
              <a:t>a Web Role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Create a role named 'web' that has the run list 'recipe[apache]'</a:t>
            </a:r>
          </a:p>
          <a:p>
            <a:pPr marL="609585" indent="-609585">
              <a:lnSpc>
                <a:spcPct val="120000"/>
              </a:lnSpc>
              <a:buFont typeface="Wingdings" charset="2"/>
              <a:buChar char="q"/>
            </a:pPr>
            <a:r>
              <a:rPr lang="en-US" dirty="0" smtClean="0"/>
              <a:t>Set node1's run list to be "role[web]"</a:t>
            </a:r>
          </a:p>
          <a:p>
            <a:pPr marL="609585" indent="-609585">
              <a:lnSpc>
                <a:spcPct val="120000"/>
              </a:lnSpc>
              <a:buFont typeface="Wingdings" charset="2"/>
              <a:buChar char="q"/>
            </a:pPr>
            <a:r>
              <a:rPr lang="en-US" dirty="0" smtClean="0"/>
              <a:t>Set node3's run list to be "role[web]"</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838758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a:t>
            </a:r>
            <a:r>
              <a:rPr lang="en-US" dirty="0" smtClean="0"/>
              <a:t>: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smtClean="0"/>
              <a:t>name "web"</a:t>
            </a:r>
          </a:p>
          <a:p>
            <a:r>
              <a:rPr lang="en-US" dirty="0" smtClean="0"/>
              <a:t>description "Web Server"</a:t>
            </a:r>
          </a:p>
          <a:p>
            <a:r>
              <a:rPr lang="en-US" dirty="0" smtClean="0"/>
              <a:t>run_list "recipe[apache]"</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a:t>~/chef</a:t>
            </a:r>
            <a:r>
              <a:rPr lang="en-US" dirty="0" smtClean="0"/>
              <a:t>-repo/roles/web.rb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245688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Assign roles to nodes so you can better describe them and configure them in a similar manner</a:t>
            </a:r>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226796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Updated Role web!</a:t>
            </a:r>
          </a:p>
        </p:txBody>
      </p:sp>
      <p:sp>
        <p:nvSpPr>
          <p:cNvPr id="3" name="Title 2"/>
          <p:cNvSpPr>
            <a:spLocks noGrp="1"/>
          </p:cNvSpPr>
          <p:nvPr>
            <p:ph type="title"/>
          </p:nvPr>
        </p:nvSpPr>
        <p:spPr/>
        <p:txBody>
          <a:bodyPr/>
          <a:lstStyle/>
          <a:p>
            <a:r>
              <a:rPr lang="en-US" dirty="0" smtClean="0"/>
              <a:t>Lab: Upload the web.rb File</a:t>
            </a:r>
            <a:endParaRPr lang="en-US" dirty="0"/>
          </a:p>
        </p:txBody>
      </p:sp>
      <p:sp>
        <p:nvSpPr>
          <p:cNvPr id="4" name="Text Placeholder 3"/>
          <p:cNvSpPr>
            <a:spLocks noGrp="1"/>
          </p:cNvSpPr>
          <p:nvPr>
            <p:ph type="body" sz="quarter" idx="11"/>
          </p:nvPr>
        </p:nvSpPr>
        <p:spPr/>
        <p:txBody>
          <a:bodyPr/>
          <a:lstStyle/>
          <a:p>
            <a:r>
              <a:rPr lang="en-US" dirty="0" smtClean="0"/>
              <a:t>$ knife role from file web.rb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232108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61814"/>
          </a:xfrm>
        </p:spPr>
        <p:txBody>
          <a:bodyPr/>
          <a:lstStyle/>
          <a:p>
            <a:r>
              <a:rPr lang="en-US" dirty="0" smtClean="0"/>
              <a:t>proxy</a:t>
            </a:r>
          </a:p>
          <a:p>
            <a:r>
              <a:rPr lang="en-US" dirty="0" smtClean="0"/>
              <a:t>web</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the Role on </a:t>
            </a:r>
            <a:r>
              <a:rPr lang="en-US" dirty="0"/>
              <a:t>the Chef </a:t>
            </a:r>
            <a:r>
              <a:rPr lang="en-US" dirty="0" smtClean="0"/>
              <a:t>Server</a:t>
            </a:r>
            <a:r>
              <a:rPr lang="en-US" dirty="0"/>
              <a:t/>
            </a:r>
            <a:br>
              <a:rPr lang="en-US" dirty="0"/>
            </a:br>
            <a:r>
              <a:rPr lang="en-US" dirty="0"/>
              <a:t> </a:t>
            </a:r>
            <a:endParaRPr lang="en-US" dirty="0"/>
          </a:p>
        </p:txBody>
      </p:sp>
      <p:sp>
        <p:nvSpPr>
          <p:cNvPr id="4" name="Text Placeholder 3"/>
          <p:cNvSpPr>
            <a:spLocks noGrp="1"/>
          </p:cNvSpPr>
          <p:nvPr>
            <p:ph type="body" sz="quarter" idx="11"/>
          </p:nvPr>
        </p:nvSpPr>
        <p:spPr/>
        <p:txBody>
          <a:bodyPr/>
          <a:lstStyle/>
          <a:p>
            <a:r>
              <a:rPr lang="en-US" dirty="0" smtClean="0"/>
              <a:t>$ knife role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7976746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486282"/>
          </a:xfrm>
        </p:spPr>
        <p:txBody>
          <a:bodyPr/>
          <a:lstStyle/>
          <a:p>
            <a:r>
              <a:rPr lang="en-US" dirty="0"/>
              <a:t>chef_type:           role</a:t>
            </a:r>
          </a:p>
          <a:p>
            <a:r>
              <a:rPr lang="en-US" dirty="0"/>
              <a:t>default_attributes:</a:t>
            </a:r>
          </a:p>
          <a:p>
            <a:r>
              <a:rPr lang="en-US" dirty="0"/>
              <a:t>description:         Web Server</a:t>
            </a:r>
          </a:p>
          <a:p>
            <a:r>
              <a:rPr lang="en-US" dirty="0"/>
              <a:t>env_run_lists:</a:t>
            </a:r>
          </a:p>
          <a:p>
            <a:r>
              <a:rPr lang="en-US" dirty="0"/>
              <a:t>json_class:          Chef::Role</a:t>
            </a:r>
          </a:p>
          <a:p>
            <a:r>
              <a:rPr lang="en-US" dirty="0"/>
              <a:t>name:                web</a:t>
            </a:r>
          </a:p>
          <a:p>
            <a:r>
              <a:rPr lang="en-US" dirty="0"/>
              <a:t>override_attributes:</a:t>
            </a:r>
          </a:p>
          <a:p>
            <a:r>
              <a:rPr lang="en-US" dirty="0"/>
              <a:t>run_list:            recipe[apache]</a:t>
            </a:r>
            <a:endParaRPr lang="en-US" dirty="0"/>
          </a:p>
        </p:txBody>
      </p:sp>
      <p:sp>
        <p:nvSpPr>
          <p:cNvPr id="3" name="Title 2"/>
          <p:cNvSpPr>
            <a:spLocks noGrp="1"/>
          </p:cNvSpPr>
          <p:nvPr>
            <p:ph type="title"/>
          </p:nvPr>
        </p:nvSpPr>
        <p:spPr>
          <a:xfrm>
            <a:off x="609600" y="304800"/>
            <a:ext cx="15448156" cy="783321"/>
          </a:xfrm>
        </p:spPr>
        <p:txBody>
          <a:bodyPr>
            <a:normAutofit fontScale="90000"/>
          </a:bodyPr>
          <a:lstStyle/>
          <a:p>
            <a:r>
              <a:rPr lang="en-US" dirty="0"/>
              <a:t>Lab: </a:t>
            </a:r>
            <a:r>
              <a:rPr lang="en-US" dirty="0" smtClean="0"/>
              <a:t>Verify Specific Information About </a:t>
            </a:r>
            <a:r>
              <a:rPr lang="en-US" dirty="0"/>
              <a:t>the R</a:t>
            </a:r>
            <a:r>
              <a:rPr lang="en-US" dirty="0" smtClean="0"/>
              <a:t>ole</a:t>
            </a:r>
            <a:endParaRPr lang="en-US" dirty="0"/>
          </a:p>
        </p:txBody>
      </p:sp>
      <p:sp>
        <p:nvSpPr>
          <p:cNvPr id="4" name="Text Placeholder 3"/>
          <p:cNvSpPr>
            <a:spLocks noGrp="1"/>
          </p:cNvSpPr>
          <p:nvPr>
            <p:ph type="body" sz="quarter" idx="11"/>
          </p:nvPr>
        </p:nvSpPr>
        <p:spPr/>
        <p:txBody>
          <a:bodyPr/>
          <a:lstStyle/>
          <a:p>
            <a:r>
              <a:rPr lang="en-US" dirty="0" smtClean="0"/>
              <a:t>$ knife role show web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91800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60370"/>
          </a:xfrm>
        </p:spPr>
        <p:txBody>
          <a:bodyPr/>
          <a:lstStyle/>
          <a:p>
            <a:r>
              <a:rPr lang="en-US" dirty="0"/>
              <a:t>node1:</a:t>
            </a:r>
          </a:p>
          <a:p>
            <a:r>
              <a:rPr lang="en-US" dirty="0"/>
              <a:t>  run_list: role[web]</a:t>
            </a:r>
          </a:p>
        </p:txBody>
      </p:sp>
      <p:sp>
        <p:nvSpPr>
          <p:cNvPr id="3" name="Title 2"/>
          <p:cNvSpPr>
            <a:spLocks noGrp="1"/>
          </p:cNvSpPr>
          <p:nvPr>
            <p:ph type="title"/>
          </p:nvPr>
        </p:nvSpPr>
        <p:spPr/>
        <p:txBody>
          <a:bodyPr/>
          <a:lstStyle/>
          <a:p>
            <a:r>
              <a:rPr lang="en-US" dirty="0"/>
              <a:t>Lab: Set node1's </a:t>
            </a:r>
            <a:r>
              <a:rPr lang="en-US" dirty="0" smtClean="0"/>
              <a:t>Run List </a:t>
            </a:r>
            <a:endParaRPr lang="en-US" dirty="0"/>
          </a:p>
        </p:txBody>
      </p:sp>
      <p:sp>
        <p:nvSpPr>
          <p:cNvPr id="4" name="Text Placeholder 3"/>
          <p:cNvSpPr>
            <a:spLocks noGrp="1"/>
          </p:cNvSpPr>
          <p:nvPr>
            <p:ph type="body" sz="quarter" idx="11"/>
          </p:nvPr>
        </p:nvSpPr>
        <p:spPr/>
        <p:txBody>
          <a:bodyPr/>
          <a:lstStyle/>
          <a:p>
            <a:r>
              <a:rPr lang="en-US" dirty="0" smtClean="0"/>
              <a:t>$ knife node run_list set node1 "role[web]"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87353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81638"/>
          </a:xfrm>
        </p:spPr>
        <p:txBody>
          <a:bodyPr/>
          <a:lstStyle/>
          <a:p>
            <a:r>
              <a:rPr lang="en-US" dirty="0" smtClean="0"/>
              <a:t>node3:</a:t>
            </a:r>
            <a:endParaRPr lang="en-US" dirty="0"/>
          </a:p>
          <a:p>
            <a:r>
              <a:rPr lang="en-US" dirty="0"/>
              <a:t>  run_list: role[web]</a:t>
            </a:r>
          </a:p>
        </p:txBody>
      </p:sp>
      <p:sp>
        <p:nvSpPr>
          <p:cNvPr id="3" name="Title 2"/>
          <p:cNvSpPr>
            <a:spLocks noGrp="1"/>
          </p:cNvSpPr>
          <p:nvPr>
            <p:ph type="title"/>
          </p:nvPr>
        </p:nvSpPr>
        <p:spPr/>
        <p:txBody>
          <a:bodyPr/>
          <a:lstStyle/>
          <a:p>
            <a:r>
              <a:rPr lang="en-US" dirty="0"/>
              <a:t>Lab: Set </a:t>
            </a:r>
            <a:r>
              <a:rPr lang="en-US" dirty="0" smtClean="0"/>
              <a:t>node3's </a:t>
            </a:r>
            <a:r>
              <a:rPr lang="en-US" dirty="0"/>
              <a:t>Run List </a:t>
            </a:r>
            <a:endParaRPr lang="en-US" dirty="0"/>
          </a:p>
        </p:txBody>
      </p:sp>
      <p:sp>
        <p:nvSpPr>
          <p:cNvPr id="4" name="Text Placeholder 3"/>
          <p:cNvSpPr>
            <a:spLocks noGrp="1"/>
          </p:cNvSpPr>
          <p:nvPr>
            <p:ph type="body" sz="quarter" idx="11"/>
          </p:nvPr>
        </p:nvSpPr>
        <p:spPr/>
        <p:txBody>
          <a:bodyPr/>
          <a:lstStyle/>
          <a:p>
            <a:r>
              <a:rPr lang="en-US" dirty="0" smtClean="0"/>
              <a:t>$ knife node run_list set node3 "role[web]"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133289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38746"/>
            <a:ext cx="14423693" cy="5319738"/>
          </a:xfrm>
        </p:spPr>
        <p:txBody>
          <a:bodyPr/>
          <a:lstStyle/>
          <a:p>
            <a:r>
              <a:rPr lang="en-US" dirty="0"/>
              <a:t>ec2-54-175-46-24.compute-1.amazonaws.com  Starting Chef Client, version 12.3.0</a:t>
            </a:r>
          </a:p>
          <a:p>
            <a:r>
              <a:rPr lang="en-US" dirty="0"/>
              <a:t>ec2-54-210-86-164.compute-1.amazonaws.com Starting Chef Client, version 12.3.0</a:t>
            </a:r>
          </a:p>
          <a:p>
            <a:r>
              <a:rPr lang="en-US" dirty="0"/>
              <a:t>ec2-54-210-86-164.compute-1.amazonaws.com resolving cookbooks for run list: ["apache"]</a:t>
            </a:r>
          </a:p>
          <a:p>
            <a:r>
              <a:rPr lang="en-US" dirty="0"/>
              <a:t>ec2-54-175-46-24.compute-1.amazonaws.com  resolving cookbooks for run list: ["apache"]</a:t>
            </a:r>
          </a:p>
          <a:p>
            <a:r>
              <a:rPr lang="en-US" dirty="0"/>
              <a:t>ec2-54-210-86-164.compute-1.amazonaws.com Synchronizing Cookbooks:</a:t>
            </a:r>
          </a:p>
          <a:p>
            <a:r>
              <a:rPr lang="en-US" dirty="0"/>
              <a:t>ec2-54-210-86-164.compute-1.amazonaws.com   - apache</a:t>
            </a:r>
          </a:p>
          <a:p>
            <a:r>
              <a:rPr lang="en-US" dirty="0"/>
              <a:t>ec2-54-210-86-164.compute-1.amazonaws.com Compiling Cookbooks...</a:t>
            </a:r>
          </a:p>
          <a:p>
            <a:r>
              <a:rPr lang="en-US" dirty="0"/>
              <a:t>ec2-54-210-86-164.compute-1.amazonaws.com Converging 3 resources</a:t>
            </a:r>
          </a:p>
          <a:p>
            <a:r>
              <a:rPr lang="en-US" dirty="0"/>
              <a:t>ec2-54-210-86-164.compute-1.amazonaws.com Recipe: apache::server</a:t>
            </a:r>
          </a:p>
          <a:p>
            <a:r>
              <a:rPr lang="en-US" dirty="0"/>
              <a:t>ec2-54-175-46-24.compute-1.amazonaws.com  Synchronizing Cookbooks:</a:t>
            </a:r>
          </a:p>
          <a:p>
            <a:r>
              <a:rPr lang="en-US" dirty="0"/>
              <a:t>ec2-54-175-46-24.compute-1.amazonaws.com    - </a:t>
            </a:r>
            <a:r>
              <a:rPr lang="en-US" dirty="0" smtClean="0"/>
              <a:t>apache</a:t>
            </a:r>
            <a:endParaRPr lang="en-US" dirty="0"/>
          </a:p>
        </p:txBody>
      </p:sp>
      <p:sp>
        <p:nvSpPr>
          <p:cNvPr id="3" name="Title 2"/>
          <p:cNvSpPr>
            <a:spLocks noGrp="1"/>
          </p:cNvSpPr>
          <p:nvPr>
            <p:ph type="title"/>
          </p:nvPr>
        </p:nvSpPr>
        <p:spPr/>
        <p:txBody>
          <a:bodyPr/>
          <a:lstStyle/>
          <a:p>
            <a:r>
              <a:rPr lang="en-US" dirty="0" smtClean="0"/>
              <a:t>Lab: Converge node1 and node3</a:t>
            </a:r>
            <a:endParaRPr lang="en-US" dirty="0"/>
          </a:p>
        </p:txBody>
      </p:sp>
      <p:sp>
        <p:nvSpPr>
          <p:cNvPr id="4" name="Text Placeholder 3"/>
          <p:cNvSpPr>
            <a:spLocks noGrp="1"/>
          </p:cNvSpPr>
          <p:nvPr>
            <p:ph type="body" sz="quarter" idx="11"/>
          </p:nvPr>
        </p:nvSpPr>
        <p:spPr>
          <a:xfrm>
            <a:off x="1121104" y="1269416"/>
            <a:ext cx="14422528" cy="1432291"/>
          </a:xfrm>
        </p:spPr>
        <p:txBody>
          <a:bodyPr/>
          <a:lstStyle/>
          <a:p>
            <a:r>
              <a:rPr lang="en-US" dirty="0"/>
              <a:t>$ knife ssh </a:t>
            </a:r>
            <a:r>
              <a:rPr lang="en-US" dirty="0" smtClean="0"/>
              <a:t>"name:node1 OR name:node3" </a:t>
            </a:r>
            <a:r>
              <a:rPr lang="en-US" dirty="0"/>
              <a:t>-x USER -P </a:t>
            </a:r>
            <a:r>
              <a:rPr lang="en-US" dirty="0" smtClean="0"/>
              <a:t>PWD "sudo </a:t>
            </a:r>
            <a:r>
              <a:rPr lang="en-US" dirty="0" smtClean="0"/>
              <a:t>chef-client"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60838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ü"/>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20431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111239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A role describes a run list of recipes that are executed on the node. </a:t>
            </a:r>
            <a:endParaRPr lang="en-US" dirty="0" smtClean="0"/>
          </a:p>
          <a:p>
            <a:endParaRPr lang="en-US" dirty="0"/>
          </a:p>
          <a:p>
            <a:r>
              <a:rPr lang="en-US" dirty="0" smtClean="0"/>
              <a:t>A </a:t>
            </a:r>
            <a:r>
              <a:rPr lang="en-US" dirty="0"/>
              <a:t>role may also define new defaults or overrides for existing cookbook attribute values.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026535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When you assign a role to a node you do so in its run list. </a:t>
            </a:r>
            <a:endParaRPr lang="en-US" dirty="0" smtClean="0"/>
          </a:p>
          <a:p>
            <a:endParaRPr lang="en-US" dirty="0"/>
          </a:p>
          <a:p>
            <a:r>
              <a:rPr lang="en-US" dirty="0" smtClean="0"/>
              <a:t>This </a:t>
            </a:r>
            <a:r>
              <a:rPr lang="en-US" dirty="0"/>
              <a:t>allows </a:t>
            </a:r>
            <a:r>
              <a:rPr lang="en-US" dirty="0" smtClean="0"/>
              <a:t>you to </a:t>
            </a:r>
            <a:r>
              <a:rPr lang="en-US" dirty="0"/>
              <a:t>configure many nodes in a </a:t>
            </a:r>
            <a:r>
              <a:rPr lang="en-US" dirty="0" smtClean="0"/>
              <a:t>similar fashion.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420778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272408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733321"/>
            <a:ext cx="14423693" cy="5413753"/>
          </a:xfrm>
        </p:spPr>
        <p:txBody>
          <a:bodyPr/>
          <a:lstStyle/>
          <a:p>
            <a:r>
              <a:rPr lang="en-US" dirty="0"/>
              <a:t>** ROLE COMMANDS **</a:t>
            </a:r>
          </a:p>
          <a:p>
            <a:r>
              <a:rPr lang="en-US" dirty="0"/>
              <a:t>knife role bulk delete REGEX (options)</a:t>
            </a:r>
          </a:p>
          <a:p>
            <a:r>
              <a:rPr lang="en-US" dirty="0"/>
              <a:t>knife role create ROLE (options)</a:t>
            </a:r>
          </a:p>
          <a:p>
            <a:r>
              <a:rPr lang="en-US" dirty="0"/>
              <a:t>knife role delete ROLE (options)</a:t>
            </a:r>
          </a:p>
          <a:p>
            <a:r>
              <a:rPr lang="en-US" dirty="0"/>
              <a:t>knife role edit ROLE (options)</a:t>
            </a:r>
          </a:p>
          <a:p>
            <a:r>
              <a:rPr lang="en-US" dirty="0"/>
              <a:t>knife role env_run_list add [ROLE] [ENVIRONMENT] [ENTRY[,ENTRY]] (options)</a:t>
            </a:r>
          </a:p>
          <a:p>
            <a:r>
              <a:rPr lang="en-US" dirty="0"/>
              <a:t>knife role env_run_list clear [ROLE] [ENVIRONMENT]</a:t>
            </a:r>
          </a:p>
          <a:p>
            <a:r>
              <a:rPr lang="en-US" dirty="0"/>
              <a:t>knife role env_run_list remove [ROLE] [ENVIRONMENT] [ENTRIES]</a:t>
            </a:r>
          </a:p>
          <a:p>
            <a:r>
              <a:rPr lang="en-US" dirty="0"/>
              <a:t>knife role env_run_list replace [ROLE] [ENVIRONMENT] [OLD_ENTRY] [NEW_ENTRY]</a:t>
            </a:r>
          </a:p>
          <a:p>
            <a:r>
              <a:rPr lang="en-US" dirty="0"/>
              <a:t>knife role env_run_list set [ROLE] [ENVIRONMENT] [ENTRIES]</a:t>
            </a:r>
          </a:p>
          <a:p>
            <a:r>
              <a:rPr lang="en-US" dirty="0"/>
              <a:t>knife role from file FILE [FILE..] (options</a:t>
            </a:r>
            <a:r>
              <a:rPr lang="en-US" dirty="0" smtClean="0"/>
              <a:t>)</a:t>
            </a:r>
            <a:endParaRPr lang="en-US" dirty="0"/>
          </a:p>
        </p:txBody>
      </p:sp>
      <p:sp>
        <p:nvSpPr>
          <p:cNvPr id="3" name="Title 2"/>
          <p:cNvSpPr>
            <a:spLocks noGrp="1"/>
          </p:cNvSpPr>
          <p:nvPr>
            <p:ph type="title"/>
          </p:nvPr>
        </p:nvSpPr>
        <p:spPr/>
        <p:txBody>
          <a:bodyPr>
            <a:normAutofit fontScale="90000"/>
          </a:bodyPr>
          <a:lstStyle/>
          <a:p>
            <a:r>
              <a:rPr lang="en-US" dirty="0"/>
              <a:t>GE: </a:t>
            </a:r>
            <a:r>
              <a:rPr lang="en-US" dirty="0" smtClean="0"/>
              <a:t>What Can </a:t>
            </a:r>
            <a:r>
              <a:rPr lang="en-US" dirty="0" smtClean="0">
                <a:latin typeface="Inconsolata" panose="020B0609030003000000" pitchFamily="49" charset="0"/>
              </a:rPr>
              <a:t>knife role </a:t>
            </a:r>
            <a:r>
              <a:rPr lang="en-US" dirty="0" smtClean="0"/>
              <a:t>Do?</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298475"/>
          </a:xfrm>
        </p:spPr>
        <p:txBody>
          <a:bodyPr/>
          <a:lstStyle/>
          <a:p>
            <a:r>
              <a:rPr lang="en-US" dirty="0"/>
              <a:t>$ cd ~/</a:t>
            </a:r>
            <a:r>
              <a:rPr lang="en-US" dirty="0" smtClean="0"/>
              <a:t>chef-repo</a:t>
            </a:r>
          </a:p>
          <a:p>
            <a:r>
              <a:rPr lang="en-US" dirty="0" smtClean="0"/>
              <a:t>$ knife role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303004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363614"/>
          </a:xfrm>
        </p:spPr>
        <p:txBody>
          <a:bodyPr/>
          <a:lstStyle/>
          <a:p>
            <a:endParaRPr lang="en-US" dirty="0"/>
          </a:p>
        </p:txBody>
      </p:sp>
      <p:sp>
        <p:nvSpPr>
          <p:cNvPr id="3" name="Title 2"/>
          <p:cNvSpPr>
            <a:spLocks noGrp="1"/>
          </p:cNvSpPr>
          <p:nvPr>
            <p:ph type="title"/>
          </p:nvPr>
        </p:nvSpPr>
        <p:spPr/>
        <p:txBody>
          <a:bodyPr/>
          <a:lstStyle/>
          <a:p>
            <a:r>
              <a:rPr lang="en-US" dirty="0" smtClean="0"/>
              <a:t>GE: Run </a:t>
            </a:r>
            <a:r>
              <a:rPr lang="en-US" dirty="0" smtClean="0">
                <a:latin typeface="Inconsolata" panose="020B0609030003000000" pitchFamily="49" charset="0"/>
              </a:rPr>
              <a:t>knife role list</a:t>
            </a:r>
            <a:endParaRPr lang="en-US" dirty="0">
              <a:latin typeface="Inconsolata" panose="020B0609030003000000" pitchFamily="49" charset="0"/>
            </a:endParaRPr>
          </a:p>
        </p:txBody>
      </p:sp>
      <p:sp>
        <p:nvSpPr>
          <p:cNvPr id="4" name="Text Placeholder 3"/>
          <p:cNvSpPr>
            <a:spLocks noGrp="1"/>
          </p:cNvSpPr>
          <p:nvPr>
            <p:ph type="body" sz="quarter" idx="11"/>
          </p:nvPr>
        </p:nvSpPr>
        <p:spPr/>
        <p:txBody>
          <a:bodyPr/>
          <a:lstStyle/>
          <a:p>
            <a:r>
              <a:rPr lang="en-US" dirty="0" smtClean="0"/>
              <a:t>$ knife role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514622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73214"/>
          </a:xfrm>
        </p:spPr>
        <p:txBody>
          <a:bodyPr/>
          <a:lstStyle/>
          <a:p>
            <a:endParaRPr lang="en-US" dirty="0"/>
          </a:p>
        </p:txBody>
      </p:sp>
      <p:sp>
        <p:nvSpPr>
          <p:cNvPr id="3" name="Title 2"/>
          <p:cNvSpPr>
            <a:spLocks noGrp="1"/>
          </p:cNvSpPr>
          <p:nvPr>
            <p:ph type="title"/>
          </p:nvPr>
        </p:nvSpPr>
        <p:spPr/>
        <p:txBody>
          <a:bodyPr>
            <a:normAutofit/>
          </a:bodyPr>
          <a:lstStyle/>
          <a:p>
            <a:r>
              <a:rPr lang="en-US" dirty="0" smtClean="0"/>
              <a:t>GE: Create a Roles Directory</a:t>
            </a:r>
            <a:endParaRPr lang="en-US" dirty="0"/>
          </a:p>
        </p:txBody>
      </p:sp>
      <p:sp>
        <p:nvSpPr>
          <p:cNvPr id="4" name="Text Placeholder 3"/>
          <p:cNvSpPr>
            <a:spLocks noGrp="1"/>
          </p:cNvSpPr>
          <p:nvPr>
            <p:ph type="body" sz="quarter" idx="11"/>
          </p:nvPr>
        </p:nvSpPr>
        <p:spPr/>
        <p:txBody>
          <a:bodyPr/>
          <a:lstStyle/>
          <a:p>
            <a:r>
              <a:rPr lang="en-US" dirty="0" smtClean="0"/>
              <a:t>$ mkdir roles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799188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proxy.rb</a:t>
            </a:r>
            <a:endParaRPr lang="en-US" dirty="0"/>
          </a:p>
        </p:txBody>
      </p:sp>
      <p:sp>
        <p:nvSpPr>
          <p:cNvPr id="3" name="Content Placeholder 2"/>
          <p:cNvSpPr>
            <a:spLocks noGrp="1"/>
          </p:cNvSpPr>
          <p:nvPr>
            <p:ph sz="quarter" idx="10"/>
          </p:nvPr>
        </p:nvSpPr>
        <p:spPr/>
        <p:txBody>
          <a:bodyPr/>
          <a:lstStyle/>
          <a:p>
            <a:r>
              <a:rPr lang="en-US" dirty="0"/>
              <a:t>name "proxy"</a:t>
            </a:r>
          </a:p>
          <a:p>
            <a:r>
              <a:rPr lang="en-US" dirty="0"/>
              <a:t>description "Proxy Server"</a:t>
            </a:r>
          </a:p>
          <a:p>
            <a:r>
              <a:rPr lang="en-US" dirty="0"/>
              <a:t>run_list "recipe[myhaproxy]"</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~/chef-repo/roles/proxy.rb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4060999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7bb5d761-a2ea-4873-95f7-7a6658fb3ef0"/>
    <ds:schemaRef ds:uri="http://www.w3.org/XML/1998/namespace"/>
    <ds:schemaRef ds:uri="http://purl.org/dc/dcmityp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15374</TotalTime>
  <Words>2503</Words>
  <Application>Microsoft Office PowerPoint</Application>
  <PresentationFormat>Custom</PresentationFormat>
  <Paragraphs>297</Paragraphs>
  <Slides>28</Slides>
  <Notes>27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Courier New</vt:lpstr>
      <vt:lpstr>Gill Sans MT</vt:lpstr>
      <vt:lpstr>Inconsolata</vt:lpstr>
      <vt:lpstr>Wingdings</vt:lpstr>
      <vt:lpstr>ChefDk3.2Template</vt:lpstr>
      <vt:lpstr>Roles</vt:lpstr>
      <vt:lpstr>Objectives</vt:lpstr>
      <vt:lpstr>Roles</vt:lpstr>
      <vt:lpstr>Roles</vt:lpstr>
      <vt:lpstr>GE: Roles for Everyone</vt:lpstr>
      <vt:lpstr>GE: What Can knife role Do? </vt:lpstr>
      <vt:lpstr>GE: Run knife role list</vt:lpstr>
      <vt:lpstr>GE: Create a Roles Directory</vt:lpstr>
      <vt:lpstr>GE: Create the proxy.rb</vt:lpstr>
      <vt:lpstr>GE: Upload it to the Chef Server</vt:lpstr>
      <vt:lpstr>GE: Validate Chef Server Received It</vt:lpstr>
      <vt:lpstr>GE: View Details of the Role</vt:lpstr>
      <vt:lpstr>GE: Run knife node --help </vt:lpstr>
      <vt:lpstr>GE: Set the Proxy Role to node2</vt:lpstr>
      <vt:lpstr>GE: Verify the Run List</vt:lpstr>
      <vt:lpstr>GE: Converge the Node</vt:lpstr>
      <vt:lpstr>Roles for Everyone</vt:lpstr>
      <vt:lpstr>Lab: Define a Web Role</vt:lpstr>
      <vt:lpstr>Lab: Create the web.rb File </vt:lpstr>
      <vt:lpstr>Lab: Upload the web.rb File</vt:lpstr>
      <vt:lpstr>Lab: Verify the Role on the Chef Server  </vt:lpstr>
      <vt:lpstr>Lab: Verify Specific Information About the Role</vt:lpstr>
      <vt:lpstr>Lab: Set node1's Run List </vt:lpstr>
      <vt:lpstr>Lab: Set node3's Run List </vt:lpstr>
      <vt:lpstr>Lab: Converge node1 and node3</vt:lpstr>
      <vt:lpstr>Roles for Everyone</vt:lpstr>
      <vt:lpstr>Discussion</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1965</cp:revision>
  <cp:lastPrinted>2015-02-07T23:49:10Z</cp:lastPrinted>
  <dcterms:created xsi:type="dcterms:W3CDTF">2012-09-13T17:36:07Z</dcterms:created>
  <dcterms:modified xsi:type="dcterms:W3CDTF">2015-09-17T16:21:24Z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